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9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497899120"/>
        <c:axId val="497896768"/>
        <c:axId val="0"/>
      </c:bar3DChart>
      <c:catAx>
        <c:axId val="497899120"/>
        <c:scaling>
          <c:orientation val="minMax"/>
        </c:scaling>
        <c:delete val="0"/>
        <c:axPos val="b"/>
        <c:numFmt formatCode="General" sourceLinked="1"/>
        <c:majorTickMark val="out"/>
        <c:minorTickMark val="none"/>
        <c:tickLblPos val="nextTo"/>
        <c:crossAx val="497896768"/>
        <c:crosses val="autoZero"/>
        <c:auto val="1"/>
        <c:lblAlgn val="ctr"/>
        <c:lblOffset val="100"/>
        <c:noMultiLvlLbl val="0"/>
      </c:catAx>
      <c:valAx>
        <c:axId val="497896768"/>
        <c:scaling>
          <c:orientation val="minMax"/>
        </c:scaling>
        <c:delete val="0"/>
        <c:axPos val="l"/>
        <c:majorGridlines/>
        <c:numFmt formatCode="General" sourceLinked="1"/>
        <c:majorTickMark val="out"/>
        <c:minorTickMark val="none"/>
        <c:tickLblPos val="nextTo"/>
        <c:crossAx val="4978991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1372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75657" y="20238548"/>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66800" y="8967518"/>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66800" y="5142511"/>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23954"/>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385695" y="4823954"/>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00" y="1235882"/>
            <a:ext cx="2713296" cy="242171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3F3F4D"/>
      </a:dk2>
      <a:lt2>
        <a:srgbClr val="DDDDDD"/>
      </a:lt2>
      <a:accent1>
        <a:srgbClr val="A51009"/>
      </a:accent1>
      <a:accent2>
        <a:srgbClr val="F5B123"/>
      </a:accent2>
      <a:accent3>
        <a:srgbClr val="373737"/>
      </a:accent3>
      <a:accent4>
        <a:srgbClr val="F2B431"/>
      </a:accent4>
      <a:accent5>
        <a:srgbClr val="7F221D"/>
      </a:accent5>
      <a:accent6>
        <a:srgbClr val="CDAC77"/>
      </a:accent6>
      <a:hlink>
        <a:srgbClr val="F5B123"/>
      </a:hlink>
      <a:folHlink>
        <a:srgbClr val="E19B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D3FD91A-B074-45B1-8B6F-C154E725E28A}"/>
</file>

<file path=customXml/itemProps2.xml><?xml version="1.0" encoding="utf-8"?>
<ds:datastoreItem xmlns:ds="http://schemas.openxmlformats.org/officeDocument/2006/customXml" ds:itemID="{34C3E9E9-8559-4308-B447-E4639101E773}"/>
</file>

<file path=customXml/itemProps3.xml><?xml version="1.0" encoding="utf-8"?>
<ds:datastoreItem xmlns:ds="http://schemas.openxmlformats.org/officeDocument/2006/customXml" ds:itemID="{90373A9C-52B0-41DB-B927-6584CFD2AAAC}"/>
</file>

<file path=docProps/app.xml><?xml version="1.0" encoding="utf-8"?>
<Properties xmlns="http://schemas.openxmlformats.org/officeDocument/2006/extended-properties" xmlns:vt="http://schemas.openxmlformats.org/officeDocument/2006/docPropsVTypes">
  <Template/>
  <TotalTime>1330</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127</cp:revision>
  <dcterms:created xsi:type="dcterms:W3CDTF">2005-03-16T15:57:41Z</dcterms:created>
  <dcterms:modified xsi:type="dcterms:W3CDTF">2017-02-14T18:10:39Z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